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1"/>
    <p:restoredTop sz="94580"/>
  </p:normalViewPr>
  <p:slideViewPr>
    <p:cSldViewPr snapToGrid="0" snapToObjects="1">
      <p:cViewPr varScale="1">
        <p:scale>
          <a:sx n="92" d="100"/>
          <a:sy n="92" d="100"/>
        </p:scale>
        <p:origin x="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DEBC5-7EF0-9142-B623-A40410C9FE97}" type="datetimeFigureOut">
              <a:rPr lang="en-US" smtClean="0"/>
              <a:t>6/16/19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A5273-7616-2B4E-A970-FB12BB028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75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国内差异性</a:t>
            </a:r>
            <a:r>
              <a:rPr lang="en-US" altLang="zh-CN" dirty="0"/>
              <a:t>/</a:t>
            </a:r>
            <a:r>
              <a:rPr lang="zh-CN" altLang="en-US" dirty="0"/>
              <a:t>分布多样化</a:t>
            </a:r>
            <a:r>
              <a:rPr lang="en-US" altLang="zh-CN" dirty="0"/>
              <a:t>-&gt;</a:t>
            </a:r>
            <a:r>
              <a:rPr lang="zh-CN" altLang="en-US" dirty="0"/>
              <a:t>数字？</a:t>
            </a:r>
            <a:r>
              <a:rPr lang="en-US" altLang="zh-CN" dirty="0"/>
              <a:t>3</a:t>
            </a:r>
            <a:r>
              <a:rPr lang="zh-CN" altLang="en-US" dirty="0"/>
              <a:t>度，加权平均</a:t>
            </a:r>
            <a:r>
              <a:rPr lang="en-US" altLang="zh-CN" dirty="0"/>
              <a:t>/</a:t>
            </a:r>
            <a:r>
              <a:rPr lang="zh-CN" altLang="en-US" dirty="0"/>
              <a:t>方差，</a:t>
            </a:r>
            <a:r>
              <a:rPr lang="en-US" altLang="zh-CN" dirty="0"/>
              <a:t>0-4</a:t>
            </a:r>
            <a:r>
              <a:rPr lang="zh-CN" altLang="en-US" dirty="0"/>
              <a:t>；分散化</a:t>
            </a: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A5273-7616-2B4E-A970-FB12BB0281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71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分散化（最短路径？）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A5273-7616-2B4E-A970-FB12BB0281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960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F42E7-B016-FB45-9AF3-B9198159AA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9617E7-59A9-F24F-A649-F8D9A2BE1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75DD0-ECB2-D24B-AAAC-DE96829B1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907D5-4811-174C-AF4E-C6F51B048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A99E5-770D-C543-830B-2B255EF44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980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AE734-28EE-244C-8FBA-51C90CEF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05CB3B-32AE-8040-8411-E7D09B5D30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D8C70-C76F-224E-9482-C3DEDD670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34E16-BE19-634A-9B6C-EB8E0A857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2E18D-69F0-B24B-A1D8-CB243303F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5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8281B7-BC5F-C84A-857B-BD70FF9B1E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4F4D2A-F1CA-BB4F-A3B3-06C64ADA5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94DFE-1623-644B-B291-957795CBD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44343-28CB-B249-B842-052DE92A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9F470-4422-FC44-8702-6F79D3281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24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84A73-106E-B448-837E-35165A82B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205F9-EEAB-A943-8B6B-5652BA42E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1978D-E225-3149-B887-5F01F3820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40D5E-62F3-214F-B5C0-EB3539AA1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E54D4-7AF5-2944-A0EF-0835D39FF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38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B50EC-0EA9-9346-B641-8D06D1B13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240EDA-1BB2-8B4A-A22D-7F77ECDD0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28ABC-1D97-394E-9C75-50C6C760C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3C6EB-0726-2445-A93B-917F538C4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3E75A-F1FD-4D4D-B7F9-3A78E0ED1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637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6F09-A336-2B4C-9FCE-FDCFF0DDB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7A5F3-7E14-5F49-B62B-0710685DE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C2741A-389D-AD4B-A086-879E9398F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CFAFDA-C05D-C645-A042-0D540F594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4F6DF-2273-AE41-8981-4D09D9DAC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D40C4-0465-1644-AA6A-9A7A92CEF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033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54AAE-121A-674B-9DDA-721EBDACB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1BA2A-9FD8-5E48-9F28-B01047097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7DCCD-C773-C649-9B12-C549C7DF8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58462-F96D-CB4B-9F24-364699BB4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2DF358-4F97-9841-A5A3-91AE605894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BB605E-90E3-F747-84D1-E330562E6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265122-1539-CF45-AC3D-56273014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8E2B3C-1452-DE44-83E6-A7C4B6F33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972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141B2-37E8-924D-AAFF-3D2818A28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83859A-F27C-9A4C-9917-EA0536CF6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A5C2A-DCA1-E447-88BA-325FE982A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36C598-EB35-9548-91CD-339F1A6DC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8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8C92F2-E1CC-BC43-8345-B6536F82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5257E4-75F7-F645-A4B7-EC73A416E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946844-E07D-5941-AD4B-52F7CAD12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97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99A0C-C79C-1244-9E0A-2C595D62B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76E9D-EBEF-EF42-AB89-084375507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9BE9D1-BA4B-A643-9B65-1597AF1B7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87D77-B9F4-B249-8D53-26F1B93DA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584E2-44B2-DD43-A9A6-3271457CD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B19A7-596F-B745-95D1-AE06C3101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01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02A85-58F4-DD40-8ADF-77447E5DA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C738A0-FC9E-E848-819F-3031CE10C4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06806D-6B33-3348-9FE5-4F2F4A05AC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AFD62-722E-EC49-95BD-1E979C0A1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97918A-BF7F-0545-BF2C-EA4ADFA47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A07454-85FD-684F-803B-C234BD32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57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37BDBA-18F0-624F-8985-7815AEB2D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3B3671-4D6A-A74A-BFD8-1467B0F8C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CB784-BDB3-EC4A-92A5-BC7198E514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CF8AC-95B8-3F48-824C-3E84D2A7EA86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53007-2AB2-584C-A527-3535396E97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23CA7-660D-EF4A-86A4-F8B1AA183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58DF8-3113-BD45-9F17-B8B76EF3B5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63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15BA2-6792-304D-8B80-72F2488AF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08DF46-9C6B-CE48-92A9-B7DB0F122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9563" y="542130"/>
            <a:ext cx="6246054" cy="427275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5D1D5B-A5AB-374F-9B54-F2EB2FB6DE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1337" y="1867693"/>
            <a:ext cx="5932488" cy="405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734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D9767-8983-394C-A92C-F88CBB9F8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D5BBDE3-D64D-494A-BD32-2017747F9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9" y="465930"/>
            <a:ext cx="6002383" cy="4106069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1A146C-21B3-7243-AF2B-430AD0160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649" y="2008188"/>
            <a:ext cx="6024429" cy="412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525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71A2ED5-3805-8442-ACB8-C18261881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94" y="531956"/>
            <a:ext cx="6574560" cy="44974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771BCE-3967-084D-B8FF-A5510C861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4205" y="2042391"/>
            <a:ext cx="6352886" cy="434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879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8D59367-0BD7-234A-95FF-E8A725273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00" y="784151"/>
            <a:ext cx="6057481" cy="41437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26AA57-3106-8C49-8CD9-0709F663F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823" y="2180935"/>
            <a:ext cx="6351010" cy="434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11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37</Words>
  <Application>Microsoft Macintosh PowerPoint</Application>
  <PresentationFormat>Widescreen</PresentationFormat>
  <Paragraphs>4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研究对象</dc:title>
  <dc:creator>Microsoft Office User</dc:creator>
  <cp:lastModifiedBy>Microsoft Office User</cp:lastModifiedBy>
  <cp:revision>8</cp:revision>
  <dcterms:created xsi:type="dcterms:W3CDTF">2019-06-17T01:42:02Z</dcterms:created>
  <dcterms:modified xsi:type="dcterms:W3CDTF">2019-06-17T02:25:40Z</dcterms:modified>
</cp:coreProperties>
</file>

<file path=docProps/thumbnail.jpeg>
</file>